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12700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842</Words>
  <Application>Microsoft Macintosh PowerPoint</Application>
  <PresentationFormat>Widescreen</PresentationFormat>
  <Paragraphs>241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42</cp:revision>
  <dcterms:created xsi:type="dcterms:W3CDTF">2020-10-02T17:55:12Z</dcterms:created>
  <dcterms:modified xsi:type="dcterms:W3CDTF">2020-10-27T13:05:47Z</dcterms:modified>
</cp:coreProperties>
</file>